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98"/>
  </p:normalViewPr>
  <p:slideViewPr>
    <p:cSldViewPr snapToGrid="0">
      <p:cViewPr varScale="1">
        <p:scale>
          <a:sx n="82" d="100"/>
          <a:sy n="82" d="100"/>
        </p:scale>
        <p:origin x="36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0BE46-BF8F-6A44-BFF5-E672B42D49EC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57FC0-6160-6543-9705-372DD03CB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410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57FC0-6160-6543-9705-372DD03CBF2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06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998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24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19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97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53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820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382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48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6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2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2135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8E9CB0-BC67-D646-B44D-9957AEC55FEF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E818D-CAAB-2441-9400-CD61AE711E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076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388EAE4-F244-B229-2F64-256D6D5A7472}"/>
              </a:ext>
            </a:extLst>
          </p:cNvPr>
          <p:cNvSpPr txBox="1"/>
          <p:nvPr/>
        </p:nvSpPr>
        <p:spPr>
          <a:xfrm>
            <a:off x="1055076" y="263769"/>
            <a:ext cx="5292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Informations personnelles</a:t>
            </a:r>
          </a:p>
        </p:txBody>
      </p:sp>
      <p:sp>
        <p:nvSpPr>
          <p:cNvPr id="5" name="Cadre 4">
            <a:extLst>
              <a:ext uri="{FF2B5EF4-FFF2-40B4-BE49-F238E27FC236}">
                <a16:creationId xmlns:a16="http://schemas.microsoft.com/office/drawing/2014/main" id="{D2CBD7B4-8B69-CF7A-AC42-8477A6A44F1A}"/>
              </a:ext>
            </a:extLst>
          </p:cNvPr>
          <p:cNvSpPr/>
          <p:nvPr/>
        </p:nvSpPr>
        <p:spPr>
          <a:xfrm>
            <a:off x="861645" y="263769"/>
            <a:ext cx="5292969" cy="584775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E9A8CB9-2476-9103-2D66-CF4516C319BB}"/>
              </a:ext>
            </a:extLst>
          </p:cNvPr>
          <p:cNvSpPr txBox="1"/>
          <p:nvPr/>
        </p:nvSpPr>
        <p:spPr>
          <a:xfrm>
            <a:off x="492369" y="1018124"/>
            <a:ext cx="2347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Nom et Prénom: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FFA730A-F331-2E7D-7551-C7EF20E10223}"/>
              </a:ext>
            </a:extLst>
          </p:cNvPr>
          <p:cNvSpPr txBox="1"/>
          <p:nvPr/>
        </p:nvSpPr>
        <p:spPr>
          <a:xfrm>
            <a:off x="420605" y="1961584"/>
            <a:ext cx="2018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Nom d’usage: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A389106C-37AD-1559-7A21-88C807E9BEE5}"/>
              </a:ext>
            </a:extLst>
          </p:cNvPr>
          <p:cNvCxnSpPr/>
          <p:nvPr/>
        </p:nvCxnSpPr>
        <p:spPr>
          <a:xfrm>
            <a:off x="334106" y="1808825"/>
            <a:ext cx="562707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5B7B512-1A9A-B9FE-3C34-D428D2B763D8}"/>
              </a:ext>
            </a:extLst>
          </p:cNvPr>
          <p:cNvCxnSpPr/>
          <p:nvPr/>
        </p:nvCxnSpPr>
        <p:spPr>
          <a:xfrm>
            <a:off x="334105" y="2752534"/>
            <a:ext cx="562707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C889C72B-C1BA-A3C4-B675-1C4A22112871}"/>
              </a:ext>
            </a:extLst>
          </p:cNvPr>
          <p:cNvSpPr txBox="1"/>
          <p:nvPr/>
        </p:nvSpPr>
        <p:spPr>
          <a:xfrm>
            <a:off x="334105" y="2919325"/>
            <a:ext cx="27529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Date de Naissance</a:t>
            </a:r>
            <a:r>
              <a:rPr lang="fr-FR" dirty="0"/>
              <a:t>: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C8FC95C1-2A49-F584-30D0-3F7776256FC2}"/>
              </a:ext>
            </a:extLst>
          </p:cNvPr>
          <p:cNvCxnSpPr/>
          <p:nvPr/>
        </p:nvCxnSpPr>
        <p:spPr>
          <a:xfrm>
            <a:off x="334105" y="3552484"/>
            <a:ext cx="562707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DF404C7C-34BB-C039-68A5-BC0F096EC6BF}"/>
              </a:ext>
            </a:extLst>
          </p:cNvPr>
          <p:cNvSpPr txBox="1"/>
          <p:nvPr/>
        </p:nvSpPr>
        <p:spPr>
          <a:xfrm>
            <a:off x="314817" y="3781285"/>
            <a:ext cx="1621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Téléphone</a:t>
            </a:r>
            <a:r>
              <a:rPr lang="fr-FR" dirty="0"/>
              <a:t>: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5D23319-17D7-0DA4-99BD-98AE5A3ED629}"/>
              </a:ext>
            </a:extLst>
          </p:cNvPr>
          <p:cNvSpPr txBox="1"/>
          <p:nvPr/>
        </p:nvSpPr>
        <p:spPr>
          <a:xfrm>
            <a:off x="426606" y="4935012"/>
            <a:ext cx="1990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Adresse mail: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608CB5C-7992-A1D5-68C6-D14E15BF75E6}"/>
              </a:ext>
            </a:extLst>
          </p:cNvPr>
          <p:cNvCxnSpPr/>
          <p:nvPr/>
        </p:nvCxnSpPr>
        <p:spPr>
          <a:xfrm>
            <a:off x="314817" y="6433237"/>
            <a:ext cx="562707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AF8F617E-FA9C-6846-C1D0-E2E6D08F1E67}"/>
              </a:ext>
            </a:extLst>
          </p:cNvPr>
          <p:cNvSpPr txBox="1"/>
          <p:nvPr/>
        </p:nvSpPr>
        <p:spPr>
          <a:xfrm>
            <a:off x="314817" y="6458178"/>
            <a:ext cx="2403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Adresse postale: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5A0F806-2267-732F-8970-9A696BAC58A7}"/>
              </a:ext>
            </a:extLst>
          </p:cNvPr>
          <p:cNvCxnSpPr/>
          <p:nvPr/>
        </p:nvCxnSpPr>
        <p:spPr>
          <a:xfrm>
            <a:off x="385935" y="7362922"/>
            <a:ext cx="562707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72C02190-EC06-9FAD-9C87-CD5829CE9166}"/>
              </a:ext>
            </a:extLst>
          </p:cNvPr>
          <p:cNvSpPr txBox="1"/>
          <p:nvPr/>
        </p:nvSpPr>
        <p:spPr>
          <a:xfrm>
            <a:off x="775862" y="8124933"/>
            <a:ext cx="45561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ATTESTATION de CONTRIBUTION</a:t>
            </a:r>
          </a:p>
          <a:p>
            <a:r>
              <a:rPr lang="fr-FR" sz="2400" dirty="0"/>
              <a:t> a la FORMATION PRO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5419E55C-3C36-49BE-3122-596DC484885B}"/>
              </a:ext>
            </a:extLst>
          </p:cNvPr>
          <p:cNvSpPr txBox="1"/>
          <p:nvPr/>
        </p:nvSpPr>
        <p:spPr>
          <a:xfrm>
            <a:off x="813823" y="7362922"/>
            <a:ext cx="5540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</a:rPr>
              <a:t>Très important et Impératif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B9A3670-AE5A-B191-128A-23BB6CD600F3}"/>
              </a:ext>
            </a:extLst>
          </p:cNvPr>
          <p:cNvSpPr txBox="1"/>
          <p:nvPr/>
        </p:nvSpPr>
        <p:spPr>
          <a:xfrm>
            <a:off x="650991" y="9163813"/>
            <a:ext cx="5865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Accessible sur Urssaf ou bulletin de paie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B41BE36-C7ED-DB87-4446-334243C59F83}"/>
              </a:ext>
            </a:extLst>
          </p:cNvPr>
          <p:cNvSpPr txBox="1"/>
          <p:nvPr/>
        </p:nvSpPr>
        <p:spPr>
          <a:xfrm>
            <a:off x="385935" y="4260144"/>
            <a:ext cx="31877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Heure de disponibilité: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326C171-8A94-3D8E-6D80-61703BCE2D1C}"/>
              </a:ext>
            </a:extLst>
          </p:cNvPr>
          <p:cNvSpPr txBox="1"/>
          <p:nvPr/>
        </p:nvSpPr>
        <p:spPr>
          <a:xfrm>
            <a:off x="426606" y="5405641"/>
            <a:ext cx="19688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Indépendant:</a:t>
            </a:r>
          </a:p>
          <a:p>
            <a:r>
              <a:rPr lang="fr-FR" sz="2400" dirty="0"/>
              <a:t>salarié :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1DF0A9A-AB9E-A397-8EF9-F19BA56A8835}"/>
              </a:ext>
            </a:extLst>
          </p:cNvPr>
          <p:cNvSpPr/>
          <p:nvPr/>
        </p:nvSpPr>
        <p:spPr>
          <a:xfrm>
            <a:off x="2416831" y="5562032"/>
            <a:ext cx="301977" cy="2777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0CD1A76-7EB0-ABBF-919D-B2710C403A93}"/>
              </a:ext>
            </a:extLst>
          </p:cNvPr>
          <p:cNvSpPr/>
          <p:nvPr/>
        </p:nvSpPr>
        <p:spPr>
          <a:xfrm>
            <a:off x="1601663" y="5884362"/>
            <a:ext cx="475110" cy="274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3174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</TotalTime>
  <Words>49</Words>
  <Application>Microsoft Macintosh PowerPoint</Application>
  <PresentationFormat>Format A4 (210 x 297 mm)</PresentationFormat>
  <Paragraphs>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jjacques paoli</dc:creator>
  <cp:lastModifiedBy>jjacques paoli</cp:lastModifiedBy>
  <cp:revision>4</cp:revision>
  <cp:lastPrinted>2025-10-15T10:05:04Z</cp:lastPrinted>
  <dcterms:created xsi:type="dcterms:W3CDTF">2025-09-03T09:23:13Z</dcterms:created>
  <dcterms:modified xsi:type="dcterms:W3CDTF">2025-10-15T12:25:38Z</dcterms:modified>
</cp:coreProperties>
</file>