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52"/>
    <p:restoredTop sz="94719"/>
  </p:normalViewPr>
  <p:slideViewPr>
    <p:cSldViewPr snapToGrid="0">
      <p:cViewPr>
        <p:scale>
          <a:sx n="80" d="100"/>
          <a:sy n="80" d="100"/>
        </p:scale>
        <p:origin x="189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88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3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73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4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3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00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4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675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20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3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1" y="3081867"/>
            <a:ext cx="4943989" cy="545656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0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99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0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1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8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31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4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1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83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1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4542-33B4-7146-B2D2-DAB747E9C01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C885CA4-35EC-AB46-A81C-0F896094C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Graphique, clipart, logo, conception&#10;&#10;Description générée automatiquement">
            <a:extLst>
              <a:ext uri="{FF2B5EF4-FFF2-40B4-BE49-F238E27FC236}">
                <a16:creationId xmlns:a16="http://schemas.microsoft.com/office/drawing/2014/main" id="{18991754-E729-B934-59A1-3C96A71D5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5" y="675037"/>
            <a:ext cx="1866900" cy="16256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311CED1-FD3D-D8CA-7EF3-7C33A946D4B4}"/>
              </a:ext>
            </a:extLst>
          </p:cNvPr>
          <p:cNvSpPr txBox="1"/>
          <p:nvPr/>
        </p:nvSpPr>
        <p:spPr>
          <a:xfrm>
            <a:off x="1257047" y="2422358"/>
            <a:ext cx="474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Inscription pour le stage du </a:t>
            </a:r>
            <a:r>
              <a:rPr lang="fr-FR" b="1" dirty="0"/>
              <a:t>Clair ressenti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4ECCC08-BD6F-8D43-52FC-C800E8C8A5C7}"/>
              </a:ext>
            </a:extLst>
          </p:cNvPr>
          <p:cNvSpPr txBox="1"/>
          <p:nvPr/>
        </p:nvSpPr>
        <p:spPr>
          <a:xfrm>
            <a:off x="818147" y="3240505"/>
            <a:ext cx="526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Du 8 et 9 juin 2024 à Entraigues sur la Sorgues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FFFF76D-5DF5-38ED-3DB7-BDF6CB2070EC}"/>
              </a:ext>
            </a:extLst>
          </p:cNvPr>
          <p:cNvSpPr txBox="1"/>
          <p:nvPr/>
        </p:nvSpPr>
        <p:spPr>
          <a:xfrm>
            <a:off x="941845" y="4122821"/>
            <a:ext cx="329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Non:                                   Prénom: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D6A561-F3E0-DF24-62DC-CBDDF70D4E54}"/>
              </a:ext>
            </a:extLst>
          </p:cNvPr>
          <p:cNvSpPr txBox="1"/>
          <p:nvPr/>
        </p:nvSpPr>
        <p:spPr>
          <a:xfrm>
            <a:off x="818147" y="4876800"/>
            <a:ext cx="97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Adresse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9C7E467-1648-C625-FB79-DC1548F26C38}"/>
              </a:ext>
            </a:extLst>
          </p:cNvPr>
          <p:cNvSpPr txBox="1"/>
          <p:nvPr/>
        </p:nvSpPr>
        <p:spPr>
          <a:xfrm>
            <a:off x="818147" y="5486036"/>
            <a:ext cx="338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Code postal                               Ville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D03F7C1-A08F-642E-D1BE-35DEC419E8BF}"/>
              </a:ext>
            </a:extLst>
          </p:cNvPr>
          <p:cNvSpPr txBox="1"/>
          <p:nvPr/>
        </p:nvSpPr>
        <p:spPr>
          <a:xfrm>
            <a:off x="818147" y="6207931"/>
            <a:ext cx="127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Téléphone: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2F41127-8BFE-4E70-A37F-800CA403B516}"/>
              </a:ext>
            </a:extLst>
          </p:cNvPr>
          <p:cNvSpPr txBox="1"/>
          <p:nvPr/>
        </p:nvSpPr>
        <p:spPr>
          <a:xfrm>
            <a:off x="818147" y="7283115"/>
            <a:ext cx="569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Prix du stage (sans repas ni hébergement ) 300 €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702222A-2B12-870B-C3AF-E62CB1610AB9}"/>
              </a:ext>
            </a:extLst>
          </p:cNvPr>
          <p:cNvSpPr txBox="1"/>
          <p:nvPr/>
        </p:nvSpPr>
        <p:spPr>
          <a:xfrm>
            <a:off x="941845" y="7988968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Acompte de 100€ par chèque ou virement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48F480C-586D-B679-96B3-06C3E2AFCA6A}"/>
              </a:ext>
            </a:extLst>
          </p:cNvPr>
          <p:cNvSpPr txBox="1"/>
          <p:nvPr/>
        </p:nvSpPr>
        <p:spPr>
          <a:xfrm>
            <a:off x="970771" y="8470594"/>
            <a:ext cx="462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IBAN FR77 3000 2016 4000 0000 5777 578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DA6D90F-EF88-83AB-474A-8C75590319C9}"/>
              </a:ext>
            </a:extLst>
          </p:cNvPr>
          <p:cNvSpPr txBox="1"/>
          <p:nvPr/>
        </p:nvSpPr>
        <p:spPr>
          <a:xfrm>
            <a:off x="852848" y="8907797"/>
            <a:ext cx="5700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Adresse Postale </a:t>
            </a:r>
          </a:p>
          <a:p>
            <a:r>
              <a:rPr lang="fr-FR" dirty="0"/>
              <a:t>20 rue de l’hôpital 84320 Entraigues sur la Sorgues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3B8D76-D848-CB58-9145-4490C2881CC9}"/>
              </a:ext>
            </a:extLst>
          </p:cNvPr>
          <p:cNvSpPr/>
          <p:nvPr/>
        </p:nvSpPr>
        <p:spPr>
          <a:xfrm>
            <a:off x="3185920" y="1010434"/>
            <a:ext cx="27302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Inscription</a:t>
            </a:r>
          </a:p>
        </p:txBody>
      </p:sp>
    </p:spTree>
    <p:extLst>
      <p:ext uri="{BB962C8B-B14F-4D97-AF65-F5344CB8AC3E}">
        <p14:creationId xmlns:p14="http://schemas.microsoft.com/office/powerpoint/2010/main" val="1687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{74D53218-B9FB-4F41-9009-A7E8E135C178}tf10001069</Template>
  <TotalTime>29</TotalTime>
  <Words>67</Words>
  <Application>Microsoft Macintosh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Brin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jjacques paoli</dc:creator>
  <cp:lastModifiedBy>jjacques paoli</cp:lastModifiedBy>
  <cp:revision>1</cp:revision>
  <dcterms:created xsi:type="dcterms:W3CDTF">2024-03-04T10:03:42Z</dcterms:created>
  <dcterms:modified xsi:type="dcterms:W3CDTF">2024-03-04T10:32:49Z</dcterms:modified>
</cp:coreProperties>
</file>