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2" r:id="rId1"/>
  </p:sldMasterIdLst>
  <p:notesMasterIdLst>
    <p:notesMasterId r:id="rId4"/>
  </p:notesMasterIdLst>
  <p:sldIdLst>
    <p:sldId id="256" r:id="rId2"/>
    <p:sldId id="258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8EDE"/>
    <a:srgbClr val="E33CCA"/>
    <a:srgbClr val="95F1F0"/>
    <a:srgbClr val="F191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956"/>
    <p:restoredTop sz="94830"/>
  </p:normalViewPr>
  <p:slideViewPr>
    <p:cSldViewPr snapToGrid="0" snapToObjects="1">
      <p:cViewPr varScale="1">
        <p:scale>
          <a:sx n="84" d="100"/>
          <a:sy n="84" d="100"/>
        </p:scale>
        <p:origin x="29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59C84-84D8-5F43-A01A-3B415C3127F0}" type="datetimeFigureOut">
              <a:rPr lang="fr-FR" smtClean="0"/>
              <a:t>25/07/2022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6FEFBD-9084-DC4A-85B1-E4E67FD4BA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5467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6FEFBD-9084-DC4A-85B1-E4E67FD4BA6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3126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123B21-E95E-2899-6FEB-07268BA1E1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5D9C06B-3D69-51A6-68A6-9467CF41BD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1BA5F3-779B-ED2E-95BC-22B2AF4F8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0AEAD-4D55-A849-8FE9-4BFC5F494597}" type="datetimeFigureOut">
              <a:rPr lang="fr-FR" smtClean="0"/>
              <a:t>25/07/2022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ED6DF7-A75F-9DD9-8335-CA698752D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4524A9-4B64-7FAE-8B94-00B57117D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CE04-9EEF-1446-A0DD-E8C68B6712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6541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448D5A-713C-F4CB-823E-1C7378527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922AD18-5D4C-94D6-5B54-779E4CB9A3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DE598F-F351-4A52-CDFD-9231AD077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0AEAD-4D55-A849-8FE9-4BFC5F494597}" type="datetimeFigureOut">
              <a:rPr lang="fr-FR" smtClean="0"/>
              <a:t>25/07/2022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708AB31-CEA9-22F2-CDFE-87E1966D1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14A86A3-CA01-25DD-9E0F-87E59678F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CE04-9EEF-1446-A0DD-E8C68B6712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8824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5E68D05-9D9F-2E20-7003-F19F281FF0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06E940C-8DEC-2EB7-86C7-9B8D44D9DC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11EE1EB-6BF3-8AEA-871A-1006E6159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0AEAD-4D55-A849-8FE9-4BFC5F494597}" type="datetimeFigureOut">
              <a:rPr lang="fr-FR" smtClean="0"/>
              <a:t>25/07/2022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540571-5747-4FC5-B4FC-B61A757FC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160DC6E-D700-0C09-F55D-59B7A7BB9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CE04-9EEF-1446-A0DD-E8C68B6712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4012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EB54F8-17B7-C421-C53A-8E5D61DD4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14BFA8-C2C2-6A83-4337-3023F94CB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2B1261-D4F2-9ECC-D7D5-55E33C1C1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0AEAD-4D55-A849-8FE9-4BFC5F494597}" type="datetimeFigureOut">
              <a:rPr lang="fr-FR" smtClean="0"/>
              <a:t>25/07/2022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02EA252-24E9-74A3-ACC7-FDD0B437A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E7F79A-57A2-80C7-7EF4-130C74D48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CE04-9EEF-1446-A0DD-E8C68B6712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9022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6F114E-B7C5-E113-D7C1-01749F3FA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EAC40F3-9787-F5D7-CE71-397A79544A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FF49BC7-88FE-3FE2-1C69-37B7B9A29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0AEAD-4D55-A849-8FE9-4BFC5F494597}" type="datetimeFigureOut">
              <a:rPr lang="fr-FR" smtClean="0"/>
              <a:t>25/07/2022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5F3D26-9784-2D56-8E1D-467602FC9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17C82FF-F5F5-C9F5-1117-CE3ECE88B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CE04-9EEF-1446-A0DD-E8C68B6712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745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83773B-77F6-8914-3D17-7CADE3060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F240FA-99C5-987D-1E0E-87F15893BE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C2CA219-407F-B280-8DC0-371600CD9A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CDB97E4-C86F-15A5-B60C-8650B313D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0AEAD-4D55-A849-8FE9-4BFC5F494597}" type="datetimeFigureOut">
              <a:rPr lang="fr-FR" smtClean="0"/>
              <a:t>25/07/2022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38B0247-274D-6891-F930-428DC823E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2D8248E-B2D8-6CA6-45B7-5E3B1AF47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CE04-9EEF-1446-A0DD-E8C68B6712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6408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0A219E-4D85-57E8-4C4E-CDEC5DE73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174000B-5BF1-9C66-13DB-4B335D2970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AA35E2E-B3EE-7635-3190-EE2B7C4F83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B6AF68F-F5B8-1BC6-E6BE-3B9E25B8D7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7EBF4FE-2723-F485-8A41-0A2B15CD76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43B0781-0A4C-15B1-DA30-C94C70637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0AEAD-4D55-A849-8FE9-4BFC5F494597}" type="datetimeFigureOut">
              <a:rPr lang="fr-FR" smtClean="0"/>
              <a:t>25/07/2022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6316AAB-7DFA-F35A-D9D2-230DE8F63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34F6B57-9D5A-0B7D-4CA9-A38D7407B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CE04-9EEF-1446-A0DD-E8C68B6712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0019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DC544D-7D1D-45DA-7C8A-8621D9538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277CD3D-ED0F-54FF-B1A8-652952EBE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0AEAD-4D55-A849-8FE9-4BFC5F494597}" type="datetimeFigureOut">
              <a:rPr lang="fr-FR" smtClean="0"/>
              <a:t>25/07/2022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5C68B86-FED1-F2BC-C79C-43B27D907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177390D-D23F-884C-34EA-570B0E88B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CE04-9EEF-1446-A0DD-E8C68B6712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5092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B5866EF-2A7B-D8A7-9E24-E248A4C78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0AEAD-4D55-A849-8FE9-4BFC5F494597}" type="datetimeFigureOut">
              <a:rPr lang="fr-FR" smtClean="0"/>
              <a:t>25/07/2022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65E9925-1D70-383A-D7A4-EE678A9D8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9EA9A87-9A7C-856E-8033-40858931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CE04-9EEF-1446-A0DD-E8C68B6712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7878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C7030E-DD98-7669-78ED-8E7F1697B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9B6A402-E96C-5D73-ACE2-27AF94077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E2F4661-37A3-8405-876A-FCBE937AA5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ED1A860-54B1-6452-8DE0-CF5ABB11C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0AEAD-4D55-A849-8FE9-4BFC5F494597}" type="datetimeFigureOut">
              <a:rPr lang="fr-FR" smtClean="0"/>
              <a:t>25/07/2022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382E62-E441-E240-69D9-FF913545F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546EE23-1922-4A15-3EC2-03976FEBD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CE04-9EEF-1446-A0DD-E8C68B6712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4181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108B4B-1566-BA04-C87A-EE4DAA1BD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1F73639-709B-CB0B-2A9A-0AC900961A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E8FE26F-8235-07D8-2206-8180BC4875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D109168-F491-E9B8-8512-A24D66862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0AEAD-4D55-A849-8FE9-4BFC5F494597}" type="datetimeFigureOut">
              <a:rPr lang="fr-FR" smtClean="0"/>
              <a:t>25/07/2022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6ECEE20-6388-FC10-0D74-DF702C507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1E5CDDC-5D24-6A50-F7D0-4A9C9753A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CE04-9EEF-1446-A0DD-E8C68B6712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775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32C12B8-7295-074B-57BE-FBB886A65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6472D40-B92D-7263-20AF-1A130797A6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3EC839B-61A2-938D-136F-6C49CEF863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0AEAD-4D55-A849-8FE9-4BFC5F494597}" type="datetimeFigureOut">
              <a:rPr lang="fr-FR" smtClean="0"/>
              <a:t>25/07/2022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768FFC-F300-DEE6-D7EE-D490022424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51FF25-3CCE-2526-B8BA-EE951ACD33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2CE04-9EEF-1446-A0DD-E8C68B6712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2223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3FBE95E-8EEA-C14A-B1BB-DC1E2AD9DDA6}"/>
              </a:ext>
            </a:extLst>
          </p:cNvPr>
          <p:cNvSpPr txBox="1"/>
          <p:nvPr/>
        </p:nvSpPr>
        <p:spPr>
          <a:xfrm>
            <a:off x="923446" y="721948"/>
            <a:ext cx="515397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avolini" panose="03000502040302020204" pitchFamily="66" charset="0"/>
                <a:cs typeface="Cavolini" panose="03000502040302020204" pitchFamily="66" charset="0"/>
              </a:rPr>
              <a:t>    FORMATION: </a:t>
            </a:r>
          </a:p>
          <a:p>
            <a:r>
              <a:rPr lang="fr-FR" sz="4000" dirty="0">
                <a:latin typeface="Cavolini" panose="03000502040302020204" pitchFamily="66" charset="0"/>
                <a:cs typeface="Cavolini" panose="03000502040302020204" pitchFamily="66" charset="0"/>
              </a:rPr>
              <a:t>CLAIR RESSENTIE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BE443AA-1BF8-5192-3474-66391EE3E731}"/>
              </a:ext>
            </a:extLst>
          </p:cNvPr>
          <p:cNvSpPr txBox="1"/>
          <p:nvPr/>
        </p:nvSpPr>
        <p:spPr>
          <a:xfrm>
            <a:off x="1237079" y="2243137"/>
            <a:ext cx="46410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latin typeface="Cavolini" panose="03000502040302020204" pitchFamily="66" charset="0"/>
                <a:cs typeface="Cavolini" panose="03000502040302020204" pitchFamily="66" charset="0"/>
              </a:rPr>
              <a:t>Document d’inscription à la formation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90860B7-8E92-28E7-3465-35DFB3C0D2E1}"/>
              </a:ext>
            </a:extLst>
          </p:cNvPr>
          <p:cNvSpPr txBox="1"/>
          <p:nvPr/>
        </p:nvSpPr>
        <p:spPr>
          <a:xfrm>
            <a:off x="1400175" y="2786063"/>
            <a:ext cx="414337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600" dirty="0"/>
              <a:t>Nom:…………………..</a:t>
            </a:r>
          </a:p>
          <a:p>
            <a:r>
              <a:rPr lang="fr-FR" sz="2600" dirty="0"/>
              <a:t>Prénom:………………..</a:t>
            </a:r>
          </a:p>
          <a:p>
            <a:r>
              <a:rPr lang="fr-FR" sz="2600" dirty="0"/>
              <a:t>Tél::…………………….</a:t>
            </a:r>
          </a:p>
          <a:p>
            <a:r>
              <a:rPr lang="fr-FR" sz="2600" dirty="0"/>
              <a:t>Adresse Mail :……………….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71CB6B6-1314-CA24-62F2-4DDDB717A902}"/>
              </a:ext>
            </a:extLst>
          </p:cNvPr>
          <p:cNvSpPr txBox="1"/>
          <p:nvPr/>
        </p:nvSpPr>
        <p:spPr>
          <a:xfrm>
            <a:off x="1237079" y="6848511"/>
            <a:ext cx="38290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Cavolini" panose="03000502040302020204" pitchFamily="66" charset="0"/>
                <a:cs typeface="Cavolini" panose="03000502040302020204" pitchFamily="66" charset="0"/>
              </a:rPr>
              <a:t>Date de la Formation</a:t>
            </a:r>
          </a:p>
          <a:p>
            <a:r>
              <a:rPr lang="fr-FR" sz="2400" dirty="0">
                <a:latin typeface="Cavolini" panose="03000502040302020204" pitchFamily="66" charset="0"/>
                <a:cs typeface="Cavolini" panose="03000502040302020204" pitchFamily="66" charset="0"/>
              </a:rPr>
              <a:t>Le:  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C7AD9A54-DDFE-1A45-E4AB-02EDE98709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3346" y="8080717"/>
            <a:ext cx="2248933" cy="1667869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1E482B60-C255-7E54-21CF-96C26C0DAB80}"/>
              </a:ext>
            </a:extLst>
          </p:cNvPr>
          <p:cNvSpPr txBox="1"/>
          <p:nvPr/>
        </p:nvSpPr>
        <p:spPr>
          <a:xfrm>
            <a:off x="1179825" y="5008801"/>
            <a:ext cx="3347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latin typeface="Cavolini" panose="03000502040302020204" pitchFamily="66" charset="0"/>
                <a:cs typeface="Cavolini" panose="03000502040302020204" pitchFamily="66" charset="0"/>
              </a:rPr>
              <a:t>Formation 2 jours 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0FE0F89-0756-799C-AD6B-F1BD4A055873}"/>
              </a:ext>
            </a:extLst>
          </p:cNvPr>
          <p:cNvSpPr txBox="1"/>
          <p:nvPr/>
        </p:nvSpPr>
        <p:spPr>
          <a:xfrm>
            <a:off x="1179825" y="5366867"/>
            <a:ext cx="4498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latin typeface="Cavolini" panose="03000502040302020204" pitchFamily="66" charset="0"/>
                <a:cs typeface="Cavolini" panose="03000502040302020204" pitchFamily="66" charset="0"/>
              </a:rPr>
              <a:t>Prix de la formation 350€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B4C7B376-A641-21F1-24D7-8BA611363328}"/>
              </a:ext>
            </a:extLst>
          </p:cNvPr>
          <p:cNvSpPr txBox="1"/>
          <p:nvPr/>
        </p:nvSpPr>
        <p:spPr>
          <a:xfrm>
            <a:off x="1179825" y="5643866"/>
            <a:ext cx="1888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(Sans ébergement) 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968A0841-036F-E5E9-5F40-FEC94B3520F2}"/>
              </a:ext>
            </a:extLst>
          </p:cNvPr>
          <p:cNvSpPr txBox="1"/>
          <p:nvPr/>
        </p:nvSpPr>
        <p:spPr>
          <a:xfrm>
            <a:off x="142872" y="9058276"/>
            <a:ext cx="38712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Association SAVOIR: 20 rue de l’Hôpital</a:t>
            </a:r>
          </a:p>
          <a:p>
            <a:r>
              <a:rPr lang="fr-FR" dirty="0"/>
              <a:t>84320 Entraigues sur sorgues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0A90C0F2-9BA3-1862-9FD9-650D7263AFC2}"/>
              </a:ext>
            </a:extLst>
          </p:cNvPr>
          <p:cNvSpPr txBox="1"/>
          <p:nvPr/>
        </p:nvSpPr>
        <p:spPr>
          <a:xfrm>
            <a:off x="742589" y="6070234"/>
            <a:ext cx="54585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avolini" panose="03000502040302020204" pitchFamily="66" charset="0"/>
                <a:cs typeface="Cavolini" panose="03000502040302020204" pitchFamily="66" charset="0"/>
              </a:rPr>
              <a:t>Acompte :100€ (pour valider l’inscription </a:t>
            </a:r>
          </a:p>
          <a:p>
            <a:r>
              <a:rPr lang="fr-FR" dirty="0">
                <a:latin typeface="Cavolini" panose="03000502040302020204" pitchFamily="66" charset="0"/>
                <a:cs typeface="Cavolini" panose="03000502040302020204" pitchFamily="66" charset="0"/>
              </a:rPr>
              <a:t>IBAN: </a:t>
            </a:r>
            <a:r>
              <a:rPr lang="fr-FR" sz="1400" dirty="0">
                <a:latin typeface="Cavolini" panose="03000502040302020204" pitchFamily="66" charset="0"/>
                <a:cs typeface="Cavolini" panose="03000502040302020204" pitchFamily="66" charset="0"/>
              </a:rPr>
              <a:t>FR77 3000 2016 4000 0000 5777 R78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7471C804-E2FC-6190-3E72-5FCC6DF4D3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6214" y="145461"/>
            <a:ext cx="1414463" cy="1152974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1513E0ED-454E-4831-9AA8-46EA1C370A10}"/>
              </a:ext>
            </a:extLst>
          </p:cNvPr>
          <p:cNvSpPr txBox="1"/>
          <p:nvPr/>
        </p:nvSpPr>
        <p:spPr>
          <a:xfrm>
            <a:off x="1798320" y="7217069"/>
            <a:ext cx="40797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Cavolini" panose="03000502040302020204" pitchFamily="66" charset="0"/>
                <a:cs typeface="Cavolini" panose="03000502040302020204" pitchFamily="66" charset="0"/>
              </a:rPr>
              <a:t>15 et 16 Octobre 2022</a:t>
            </a:r>
          </a:p>
          <a:p>
            <a:r>
              <a:rPr lang="fr-FR" sz="2000" dirty="0">
                <a:latin typeface="Cavolini" panose="03000502040302020204" pitchFamily="66" charset="0"/>
                <a:cs typeface="Cavolini" panose="03000502040302020204" pitchFamily="66" charset="0"/>
              </a:rPr>
              <a:t>A Entraigues sur la sorgues</a:t>
            </a:r>
          </a:p>
        </p:txBody>
      </p:sp>
    </p:spTree>
    <p:extLst>
      <p:ext uri="{BB962C8B-B14F-4D97-AF65-F5344CB8AC3E}">
        <p14:creationId xmlns:p14="http://schemas.microsoft.com/office/powerpoint/2010/main" val="1750858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24FAF2E8-8E53-EF83-3C87-584C678974E4}"/>
              </a:ext>
            </a:extLst>
          </p:cNvPr>
          <p:cNvSpPr txBox="1"/>
          <p:nvPr/>
        </p:nvSpPr>
        <p:spPr>
          <a:xfrm>
            <a:off x="495300" y="381000"/>
            <a:ext cx="5867400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latin typeface="Cavolini" panose="03000502040302020204" pitchFamily="66" charset="0"/>
                <a:cs typeface="Cavolini" panose="03000502040302020204" pitchFamily="66" charset="0"/>
              </a:rPr>
              <a:t>Les PARTICULARITÉS du clair ressenti</a:t>
            </a:r>
            <a:r>
              <a:rPr lang="fr-FR" sz="2000" dirty="0">
                <a:latin typeface="Cavolini" panose="03000502040302020204" pitchFamily="66" charset="0"/>
                <a:cs typeface="Cavolini" panose="03000502040302020204" pitchFamily="66" charset="0"/>
              </a:rPr>
              <a:t>.</a:t>
            </a:r>
          </a:p>
          <a:p>
            <a:endParaRPr lang="fr-FR" sz="20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fr-FR" sz="2000" b="1" dirty="0">
                <a:latin typeface="Cavolini" panose="03000502040302020204" pitchFamily="66" charset="0"/>
                <a:cs typeface="Cavolini" panose="03000502040302020204" pitchFamily="66" charset="0"/>
              </a:rPr>
              <a:t>Le clair ressenti est accessible à tous</a:t>
            </a:r>
            <a:r>
              <a:rPr lang="fr-FR" sz="2000" dirty="0">
                <a:latin typeface="Cavolini" panose="03000502040302020204" pitchFamily="66" charset="0"/>
                <a:cs typeface="Cavolini" panose="03000502040302020204" pitchFamily="66" charset="0"/>
              </a:rPr>
              <a:t>,</a:t>
            </a:r>
          </a:p>
          <a:p>
            <a:endParaRPr lang="fr-FR" sz="20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fr-FR" sz="2000" dirty="0">
                <a:latin typeface="Cavolini" panose="03000502040302020204" pitchFamily="66" charset="0"/>
                <a:cs typeface="Cavolini" panose="03000502040302020204" pitchFamily="66" charset="0"/>
              </a:rPr>
              <a:t>sans prérequis, sans compétence spécifique ou don déjà développé.</a:t>
            </a:r>
          </a:p>
          <a:p>
            <a:endParaRPr lang="fr-FR" sz="20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fr-FR" sz="2000" dirty="0">
                <a:latin typeface="Cavolini" panose="03000502040302020204" pitchFamily="66" charset="0"/>
                <a:cs typeface="Cavolini" panose="03000502040302020204" pitchFamily="66" charset="0"/>
              </a:rPr>
              <a:t>Cette capacité fait, tout simplement, appel à notre </a:t>
            </a:r>
            <a:r>
              <a:rPr lang="fr-FR" sz="2000" b="1" dirty="0">
                <a:latin typeface="Cavolini" panose="03000502040302020204" pitchFamily="66" charset="0"/>
                <a:cs typeface="Cavolini" panose="03000502040302020204" pitchFamily="66" charset="0"/>
              </a:rPr>
              <a:t>sens du toucher</a:t>
            </a:r>
            <a:r>
              <a:rPr lang="fr-FR" sz="2000" dirty="0">
                <a:latin typeface="Cavolini" panose="03000502040302020204" pitchFamily="66" charset="0"/>
                <a:cs typeface="Cavolini" panose="03000502040302020204" pitchFamily="66" charset="0"/>
              </a:rPr>
              <a:t>. </a:t>
            </a:r>
          </a:p>
          <a:p>
            <a:endParaRPr lang="fr-FR" sz="20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fr-FR" sz="2000" dirty="0">
                <a:latin typeface="Cavolini" panose="03000502040302020204" pitchFamily="66" charset="0"/>
                <a:cs typeface="Cavolini" panose="03000502040302020204" pitchFamily="66" charset="0"/>
              </a:rPr>
              <a:t>Vous l’aurez deviné, notre seul outil est donc notre corps et en particulier, nos mains. Dans la lignée que j’ai suivie, nous travaillons sans appareil onéreux et j’adore cette simplicité.</a:t>
            </a:r>
          </a:p>
          <a:p>
            <a:endParaRPr lang="fr-FR" sz="20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fr-FR" sz="2000" dirty="0">
                <a:latin typeface="Cavolini" panose="03000502040302020204" pitchFamily="66" charset="0"/>
                <a:cs typeface="Cavolini" panose="03000502040302020204" pitchFamily="66" charset="0"/>
              </a:rPr>
              <a:t>A la différence d’autres perceptions subtiles telles que la clair voyance, la clair audience etc., </a:t>
            </a:r>
            <a:r>
              <a:rPr lang="fr-FR" sz="2000" b="1" dirty="0">
                <a:latin typeface="Cavolini" panose="03000502040302020204" pitchFamily="66" charset="0"/>
                <a:cs typeface="Cavolini" panose="03000502040302020204" pitchFamily="66" charset="0"/>
              </a:rPr>
              <a:t>le clair ressenti est rapide à apprendre. </a:t>
            </a:r>
            <a:r>
              <a:rPr lang="fr-FR" sz="2000" dirty="0">
                <a:latin typeface="Cavolini" panose="03000502040302020204" pitchFamily="66" charset="0"/>
                <a:cs typeface="Cavolini" panose="03000502040302020204" pitchFamily="66" charset="0"/>
              </a:rPr>
              <a:t>Il est </a:t>
            </a:r>
            <a:r>
              <a:rPr lang="fr-FR" sz="2000" b="1" dirty="0">
                <a:latin typeface="Cavolini" panose="03000502040302020204" pitchFamily="66" charset="0"/>
                <a:cs typeface="Cavolini" panose="03000502040302020204" pitchFamily="66" charset="0"/>
              </a:rPr>
              <a:t>accessible aux débutants</a:t>
            </a:r>
            <a:r>
              <a:rPr lang="fr-FR" sz="2000" dirty="0">
                <a:latin typeface="Cavolini" panose="03000502040302020204" pitchFamily="66" charset="0"/>
                <a:cs typeface="Cavolini" panose="03000502040302020204" pitchFamily="66" charset="0"/>
              </a:rPr>
              <a:t> et à toute personne, même celle qui a l’impression de ne rien ressentir </a:t>
            </a:r>
          </a:p>
          <a:p>
            <a:r>
              <a:rPr lang="fr-FR" sz="2000" dirty="0">
                <a:latin typeface="Cavolini" panose="03000502040302020204" pitchFamily="66" charset="0"/>
                <a:cs typeface="Cavolini" panose="03000502040302020204" pitchFamily="66" charset="0"/>
              </a:rPr>
              <a:t>Comme avec le pendule ou les baguettes, </a:t>
            </a:r>
            <a:r>
              <a:rPr lang="fr-FR" sz="2000" b="1" dirty="0">
                <a:latin typeface="Cavolini" panose="03000502040302020204" pitchFamily="66" charset="0"/>
                <a:cs typeface="Cavolini" panose="03000502040302020204" pitchFamily="66" charset="0"/>
              </a:rPr>
              <a:t>le clair ressenti permet de faire différentes mesures</a:t>
            </a:r>
            <a:r>
              <a:rPr lang="fr-FR" sz="2000" dirty="0">
                <a:latin typeface="Cavolini" panose="03000502040302020204" pitchFamily="66" charset="0"/>
                <a:cs typeface="Cavolini" panose="03000502040302020204" pitchFamily="66" charset="0"/>
              </a:rPr>
              <a:t>, des </a:t>
            </a:r>
            <a:r>
              <a:rPr lang="fr-FR" sz="2000" b="1" dirty="0">
                <a:latin typeface="Cavolini" panose="03000502040302020204" pitchFamily="66" charset="0"/>
                <a:cs typeface="Cavolini" panose="03000502040302020204" pitchFamily="66" charset="0"/>
              </a:rPr>
              <a:t>bilans énergétiques et détections</a:t>
            </a:r>
            <a:r>
              <a:rPr lang="fr-FR" sz="2000" dirty="0">
                <a:latin typeface="Cavolini" panose="03000502040302020204" pitchFamily="66" charset="0"/>
                <a:cs typeface="Cavolini" panose="03000502040302020204" pitchFamily="66" charset="0"/>
              </a:rPr>
              <a:t>.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6BB09499-8C59-3B4E-AEE3-72C679C51B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9972" y="8440129"/>
            <a:ext cx="1842469" cy="136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93289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218</Words>
  <Application>Microsoft Macintosh PowerPoint</Application>
  <PresentationFormat>Format A4 (210 x 297 mm)</PresentationFormat>
  <Paragraphs>31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Cavolini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jjacques paoli</dc:creator>
  <cp:keywords/>
  <dc:description/>
  <cp:lastModifiedBy>jjacques paoli</cp:lastModifiedBy>
  <cp:revision>8</cp:revision>
  <cp:lastPrinted>2022-07-14T15:09:27Z</cp:lastPrinted>
  <dcterms:created xsi:type="dcterms:W3CDTF">2022-07-13T12:04:40Z</dcterms:created>
  <dcterms:modified xsi:type="dcterms:W3CDTF">2022-07-25T05:17:45Z</dcterms:modified>
  <cp:category/>
</cp:coreProperties>
</file>